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97"/>
    <a:srgbClr val="744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BBDF31-2030-4CDE-BFE6-5B41B045DD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D499E5-FA22-4EF3-9E51-283D821BEE0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Little house in the big woods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Laura Ingalls Wilder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30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read this book?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If you enjoy adventure stories, you will like this book.</a:t>
            </a:r>
          </a:p>
          <a:p>
            <a:r>
              <a:rPr lang="en-GB" dirty="0" smtClean="0"/>
              <a:t>Mary, Laura and their baby sister Carrie live in the deep woods of Wisconsin.</a:t>
            </a:r>
          </a:p>
          <a:p>
            <a:r>
              <a:rPr lang="en-GB" dirty="0" smtClean="0"/>
              <a:t>They have to adjust to life in the woods, as they get ready to preserve food for winter.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72816"/>
            <a:ext cx="40195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Winter nights…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children’s  father is out every day killing prey for food , so they now have to keep busy doing chores.</a:t>
            </a:r>
          </a:p>
          <a:p>
            <a:r>
              <a:rPr lang="en-GB" dirty="0" smtClean="0"/>
              <a:t>As a family, they are preparing meats and vegetables for winter as they can’t hunt for prey in the snow.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58" y="1628800"/>
            <a:ext cx="439342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‘There’s no great loss without some small gain’- Little house on the prairie</a:t>
            </a:r>
          </a:p>
          <a:p>
            <a:endParaRPr lang="en-GB" dirty="0"/>
          </a:p>
          <a:p>
            <a:r>
              <a:rPr lang="en-GB" dirty="0" smtClean="0"/>
              <a:t>‘There is nothing in the world so good as good  neighbours’ – On the banks of plum creek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290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146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Verve</vt:lpstr>
      <vt:lpstr>Little house in the big woods </vt:lpstr>
      <vt:lpstr>Why read this book?</vt:lpstr>
      <vt:lpstr>Winter nights…</vt:lpstr>
      <vt:lpstr>Quotes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Diary of a wimpy kid Dog Days</dc:title>
  <dc:creator>St George Student</dc:creator>
  <cp:lastModifiedBy>St George Student</cp:lastModifiedBy>
  <cp:revision>9</cp:revision>
  <dcterms:created xsi:type="dcterms:W3CDTF">2017-10-04T15:00:49Z</dcterms:created>
  <dcterms:modified xsi:type="dcterms:W3CDTF">2017-10-18T14:57:53Z</dcterms:modified>
</cp:coreProperties>
</file>