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0058C7-E81B-4504-AA87-1634D0BD384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F2FCA9B-4993-48A8-85E8-FF45FB61CB6A}" type="datetimeFigureOut">
              <a:rPr lang="en-GB" smtClean="0"/>
              <a:t>18/10/2017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           </a:t>
            </a:r>
            <a:r>
              <a:rPr lang="en-GB" dirty="0" smtClean="0"/>
              <a:t>Auggie &amp; Me   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270576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                              The sequel to the thriller , Wonder.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              R.J Palacio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758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Why to read this book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I chose to read this book because I really liked </a:t>
            </a:r>
            <a:r>
              <a:rPr lang="en-GB" dirty="0" smtClean="0"/>
              <a:t>Wonder  </a:t>
            </a:r>
            <a:r>
              <a:rPr lang="en-GB" dirty="0" smtClean="0"/>
              <a:t>and I couldn’t  wait to read this fabulous , wonderful book. Also you should read it because it would give you a great understanding </a:t>
            </a:r>
          </a:p>
          <a:p>
            <a:pPr marL="114300" indent="0">
              <a:buNone/>
            </a:pPr>
            <a:r>
              <a:rPr lang="en-GB" dirty="0" smtClean="0"/>
              <a:t>of what </a:t>
            </a:r>
            <a:r>
              <a:rPr lang="en-GB" dirty="0"/>
              <a:t>A</a:t>
            </a:r>
            <a:r>
              <a:rPr lang="en-GB" dirty="0" smtClean="0"/>
              <a:t>uggie </a:t>
            </a:r>
            <a:r>
              <a:rPr lang="en-GB" dirty="0" smtClean="0"/>
              <a:t>must be feeling , and others around him.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748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Why I Like This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 love this emotional book because  (a) this book will make you cry because the way people treat  Auggie.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57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why is Auggie and Me </a:t>
            </a:r>
            <a:br>
              <a:rPr lang="en-GB" dirty="0" smtClean="0"/>
            </a:br>
            <a:r>
              <a:rPr lang="en-GB" dirty="0" smtClean="0"/>
              <a:t>                  Successful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4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104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           Auggie &amp; Me        </vt:lpstr>
      <vt:lpstr>         Why to read this book       </vt:lpstr>
      <vt:lpstr>        Why I Like This Book</vt:lpstr>
      <vt:lpstr>        why is Auggie and Me                    Successful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&amp; me</dc:title>
  <dc:creator>St George Student</dc:creator>
  <cp:lastModifiedBy>St George Student</cp:lastModifiedBy>
  <cp:revision>9</cp:revision>
  <dcterms:created xsi:type="dcterms:W3CDTF">2017-10-04T14:45:36Z</dcterms:created>
  <dcterms:modified xsi:type="dcterms:W3CDTF">2017-10-18T15:14:18Z</dcterms:modified>
</cp:coreProperties>
</file>