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C6D7D6A-C9A5-4F14-8EDB-00FBCB14A476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6A9340A-0AEB-4E91-95F3-6E74BBF9467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My computing and learning rules.</a:t>
            </a:r>
            <a:endParaRPr lang="en-GB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0"/>
            <a:ext cx="4283968" cy="676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97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/>
          <a:lstStyle/>
          <a:p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00B050"/>
                </a:solidFill>
              </a:rPr>
              <a:t>1:I will always try to collaborate with my partner.          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endParaRPr lang="en-GB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             2:I will always try to obey the computing rules.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                       3:I will try to follow the brain, buddy, boss method.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                        </a:t>
            </a:r>
            <a:endParaRPr lang="en-GB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7"/>
            <a:ext cx="4557713" cy="2424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5433144"/>
            <a:ext cx="25454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dirty="0" smtClean="0">
                <a:solidFill>
                  <a:srgbClr val="00B050"/>
                </a:solidFill>
              </a:rPr>
              <a:t>By </a:t>
            </a:r>
            <a:r>
              <a:rPr lang="en-GB" sz="6000" dirty="0">
                <a:solidFill>
                  <a:srgbClr val="00B050"/>
                </a:solidFill>
              </a:rPr>
              <a:t>A</a:t>
            </a:r>
            <a:r>
              <a:rPr lang="en-GB" sz="6000" dirty="0" smtClean="0">
                <a:solidFill>
                  <a:srgbClr val="00B050"/>
                </a:solidFill>
              </a:rPr>
              <a:t>lex</a:t>
            </a:r>
            <a:endParaRPr lang="en-GB" sz="6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</TotalTime>
  <Words>44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Thatch</vt:lpstr>
      <vt:lpstr>My computing and learning rules.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computing and learning rules.</dc:title>
  <dc:creator>St George Student</dc:creator>
  <cp:lastModifiedBy>St George Student</cp:lastModifiedBy>
  <cp:revision>3</cp:revision>
  <dcterms:created xsi:type="dcterms:W3CDTF">2016-09-06T13:03:34Z</dcterms:created>
  <dcterms:modified xsi:type="dcterms:W3CDTF">2016-09-06T13:31:01Z</dcterms:modified>
</cp:coreProperties>
</file>