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8C65-4374-4602-A0E2-E5DC2372E03D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BB6-A979-4E5C-A8FF-00F95B293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48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8C65-4374-4602-A0E2-E5DC2372E03D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BB6-A979-4E5C-A8FF-00F95B293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85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8C65-4374-4602-A0E2-E5DC2372E03D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BB6-A979-4E5C-A8FF-00F95B293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0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8C65-4374-4602-A0E2-E5DC2372E03D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BB6-A979-4E5C-A8FF-00F95B293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64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8C65-4374-4602-A0E2-E5DC2372E03D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BB6-A979-4E5C-A8FF-00F95B293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295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8C65-4374-4602-A0E2-E5DC2372E03D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BB6-A979-4E5C-A8FF-00F95B293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803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8C65-4374-4602-A0E2-E5DC2372E03D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BB6-A979-4E5C-A8FF-00F95B293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13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8C65-4374-4602-A0E2-E5DC2372E03D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BB6-A979-4E5C-A8FF-00F95B293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60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8C65-4374-4602-A0E2-E5DC2372E03D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BB6-A979-4E5C-A8FF-00F95B293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3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8C65-4374-4602-A0E2-E5DC2372E03D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BB6-A979-4E5C-A8FF-00F95B293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68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8C65-4374-4602-A0E2-E5DC2372E03D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8BB6-A979-4E5C-A8FF-00F95B293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79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28C65-4374-4602-A0E2-E5DC2372E03D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B8BB6-A979-4E5C-A8FF-00F95B293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92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LEARNING INPROVEMENTS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 smtClean="0">
                <a:solidFill>
                  <a:srgbClr val="00B0F0"/>
                </a:solidFill>
              </a:rPr>
              <a:t>Get to know the keyboard better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>
                <a:solidFill>
                  <a:srgbClr val="00B0F0"/>
                </a:solidFill>
              </a:rPr>
              <a:t>Take more care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dirty="0" smtClean="0">
                <a:solidFill>
                  <a:srgbClr val="00B0F0"/>
                </a:solidFill>
              </a:rPr>
              <a:t>Try and have more powerfully directed words</a:t>
            </a: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90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571500" indent="-571500">
              <a:buFont typeface="Arial" pitchFamily="34" charset="0"/>
              <a:buChar char="•"/>
            </a:pPr>
            <a:r>
              <a:rPr lang="en-GB" dirty="0" smtClean="0"/>
              <a:t>Think before I make a move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20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CORMAC JAMES WIGMORE O’MAHONY</a:t>
            </a: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09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28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LEARNING INPROVEMENTS</vt:lpstr>
      <vt:lpstr>Think before I make a move</vt:lpstr>
      <vt:lpstr>CORMAC JAMES WIGMORE O’MAHONY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INPROVEMENTS</dc:title>
  <dc:creator>St George Student</dc:creator>
  <cp:lastModifiedBy>St George Student</cp:lastModifiedBy>
  <cp:revision>3</cp:revision>
  <dcterms:created xsi:type="dcterms:W3CDTF">2016-09-06T13:00:23Z</dcterms:created>
  <dcterms:modified xsi:type="dcterms:W3CDTF">2016-09-06T13:31:06Z</dcterms:modified>
</cp:coreProperties>
</file>